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261" r:id="rId4"/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703FD5-1DAD-A952-0D08-DBB770E9639B}" v="236" dt="2024-06-10T14:43:33.2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60991-DCB5-C46E-A117-13EE35B44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683CF-E667-A66A-C1BF-A5A11E865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/>
              <a:t>Delete this slide before submitting presentation</a:t>
            </a:r>
          </a:p>
          <a:p>
            <a:r>
              <a:rPr lang="en-US" dirty="0"/>
              <a:t>Add additional pages as needed for documenting the team's IDX process. 5 page minimum, recommended no more than 12 pages.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Page 1- Project/Design Name and Team Name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Page 2: Team member names and Coach(es) names. Refrain from using student last names.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Pages 3-12: Defined the problem researched, explain the team's process and lessons learned, and review the proposed solution and </a:t>
            </a:r>
            <a:r>
              <a:rPr lang="en-US"/>
              <a:t>prototype designed. </a:t>
            </a:r>
          </a:p>
          <a:p>
            <a:r>
              <a:rPr lang="en-US" dirty="0"/>
              <a:t>Personalization and additional features are encouraged but not required. </a:t>
            </a:r>
          </a:p>
        </p:txBody>
      </p:sp>
      <p:pic>
        <p:nvPicPr>
          <p:cNvPr id="4" name="Picture 3" descr="A colorful logo with a light bulb&#10;&#10;Description automatically generated">
            <a:extLst>
              <a:ext uri="{FF2B5EF4-FFF2-40B4-BE49-F238E27FC236}">
                <a16:creationId xmlns:a16="http://schemas.microsoft.com/office/drawing/2014/main" id="{D02DBF0D-B099-CAB1-9BCD-B998B6445D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05" r="3261" b="23626"/>
          <a:stretch/>
        </p:blipFill>
        <p:spPr>
          <a:xfrm>
            <a:off x="7860631" y="535499"/>
            <a:ext cx="1784691" cy="10336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F11BCC-3328-C11F-4D57-5DB906FC8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540" y="439151"/>
            <a:ext cx="1228944" cy="123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2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Project/Design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Team Name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4D77E-67B9-26F5-9B73-67E44B517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Members and Coach(es)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FCA56-1DEF-5F5B-E7ED-CD6A85BE3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59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2A0E4-9258-C163-F470-230FF3ED1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the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1E482-0F7B-6F7A-8ED1-47FD91EBA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46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0A05B-39C3-9A32-DDB7-8FA64C2A7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 the Team's Process and 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E7D73-C558-D9B5-CEB9-86D03179B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73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9DCB-ACD6-19C5-D04C-035BF81AD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B9C2A-96BD-3CC2-92C9-7176120C3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11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FE6FFB750C3042AAF2799674E20B38" ma:contentTypeVersion="18" ma:contentTypeDescription="Create a new document." ma:contentTypeScope="" ma:versionID="f65cad7b15d588a42589dfcd3034b858">
  <xsd:schema xmlns:xsd="http://www.w3.org/2001/XMLSchema" xmlns:xs="http://www.w3.org/2001/XMLSchema" xmlns:p="http://schemas.microsoft.com/office/2006/metadata/properties" xmlns:ns2="d907880e-7565-4ae7-8ebd-bb2375e88c42" xmlns:ns3="3046329d-79e3-4643-9941-dbb9642fc5eb" targetNamespace="http://schemas.microsoft.com/office/2006/metadata/properties" ma:root="true" ma:fieldsID="470a3f94cce935eaa16c9fc28ab6b049" ns2:_="" ns3:_="">
    <xsd:import namespace="d907880e-7565-4ae7-8ebd-bb2375e88c42"/>
    <xsd:import namespace="3046329d-79e3-4643-9941-dbb9642fc5e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7880e-7565-4ae7-8ebd-bb2375e88c4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b2dd2fb-ea83-4a37-bb9d-a34335d8471c}" ma:internalName="TaxCatchAll" ma:showField="CatchAllData" ma:web="d907880e-7565-4ae7-8ebd-bb2375e88c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46329d-79e3-4643-9941-dbb9642fc5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ace951-19e4-4a95-997d-dd9472a219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FCDE3C-6EA5-4749-8D63-D09AB2B083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07880e-7565-4ae7-8ebd-bb2375e88c42"/>
    <ds:schemaRef ds:uri="3046329d-79e3-4643-9941-dbb9642fc5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3B28C9-6CD6-40E3-BC15-278C4793F3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Instruction Sheet</vt:lpstr>
      <vt:lpstr>Project/Design Name</vt:lpstr>
      <vt:lpstr>Team Members and Coach(es)</vt:lpstr>
      <vt:lpstr>Define the Problem</vt:lpstr>
      <vt:lpstr>Explain the Team's Process and Lessons Learned</vt:lpstr>
      <vt:lpstr>Solution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99</cp:revision>
  <dcterms:created xsi:type="dcterms:W3CDTF">2024-05-16T19:41:13Z</dcterms:created>
  <dcterms:modified xsi:type="dcterms:W3CDTF">2024-06-10T14:44:15Z</dcterms:modified>
</cp:coreProperties>
</file>